
<file path=[Content_Types].xml><?xml version="1.0" encoding="utf-8"?>
<Types xmlns="http://schemas.openxmlformats.org/package/2006/content-types">
  <Override PartName="/ppt/slides/slide45.xml" ContentType="application/vnd.openxmlformats-officedocument.presentationml.slide+xml"/>
  <Override PartName="/ppt/slides/slide53.xml" ContentType="application/vnd.openxmlformats-officedocument.presentationml.slide+xml"/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41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slides/slide38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Default Extension="jpeg" ContentType="image/jpeg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s/slide34.xml" ContentType="application/vnd.openxmlformats-officedocument.presentationml.slide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ppt/slides/slide46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slides/slide54.xml" ContentType="application/vnd.openxmlformats-officedocument.presentationml.slide+xml"/>
  <Override PartName="/ppt/tableStyles.xml" ContentType="application/vnd.openxmlformats-officedocument.presentationml.tableStyles+xml"/>
  <Override PartName="/ppt/slides/slide42.xml" ContentType="application/vnd.openxmlformats-officedocument.presentationml.slide+xml"/>
  <Override PartName="/ppt/slides/slide50.xml" ContentType="application/vnd.openxmlformats-officedocument.presentationml.slide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ppt/slides/slide39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47.xml" ContentType="application/vnd.openxmlformats-officedocument.presentationml.slide+xml"/>
  <Override PartName="/ppt/slides/slide55.xml" ContentType="application/vnd.openxmlformats-officedocument.presentationml.slide+xml"/>
  <Override PartName="/ppt/slides/slide43.xml" ContentType="application/vnd.openxmlformats-officedocument.presentationml.slide+xml"/>
  <Override PartName="/ppt/slides/slide51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48.xml" ContentType="application/vnd.openxmlformats-officedocument.presentationml.slide+xml"/>
  <Override PartName="/ppt/slides/slide20.xml" ContentType="application/vnd.openxmlformats-officedocument.presentationml.slide+xml"/>
  <Override PartName="/ppt/slides/slide44.xml" ContentType="application/vnd.openxmlformats-officedocument.presentationml.slide+xml"/>
  <Override PartName="/ppt/slides/slide52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9.xml" ContentType="application/vnd.openxmlformats-officedocument.presentationml.slide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3" r:id="rId13"/>
    <p:sldId id="278" r:id="rId14"/>
    <p:sldId id="277" r:id="rId15"/>
    <p:sldId id="276" r:id="rId16"/>
    <p:sldId id="275" r:id="rId17"/>
    <p:sldId id="274" r:id="rId18"/>
    <p:sldId id="279" r:id="rId19"/>
    <p:sldId id="280" r:id="rId20"/>
    <p:sldId id="281" r:id="rId21"/>
    <p:sldId id="282" r:id="rId22"/>
    <p:sldId id="283" r:id="rId23"/>
    <p:sldId id="291" r:id="rId24"/>
    <p:sldId id="290" r:id="rId25"/>
    <p:sldId id="289" r:id="rId26"/>
    <p:sldId id="288" r:id="rId27"/>
    <p:sldId id="287" r:id="rId28"/>
    <p:sldId id="286" r:id="rId29"/>
    <p:sldId id="285" r:id="rId30"/>
    <p:sldId id="284" r:id="rId31"/>
    <p:sldId id="293" r:id="rId32"/>
    <p:sldId id="292" r:id="rId33"/>
    <p:sldId id="294" r:id="rId34"/>
    <p:sldId id="295" r:id="rId35"/>
    <p:sldId id="296" r:id="rId36"/>
    <p:sldId id="297" r:id="rId37"/>
    <p:sldId id="298" r:id="rId38"/>
    <p:sldId id="299" r:id="rId39"/>
    <p:sldId id="300" r:id="rId40"/>
    <p:sldId id="301" r:id="rId41"/>
    <p:sldId id="302" r:id="rId42"/>
    <p:sldId id="303" r:id="rId43"/>
    <p:sldId id="304" r:id="rId44"/>
    <p:sldId id="305" r:id="rId45"/>
    <p:sldId id="306" r:id="rId46"/>
    <p:sldId id="307" r:id="rId47"/>
    <p:sldId id="308" r:id="rId48"/>
    <p:sldId id="309" r:id="rId49"/>
    <p:sldId id="310" r:id="rId50"/>
    <p:sldId id="311" r:id="rId51"/>
    <p:sldId id="271" r:id="rId52"/>
    <p:sldId id="272" r:id="rId53"/>
    <p:sldId id="258" r:id="rId54"/>
    <p:sldId id="259" r:id="rId55"/>
    <p:sldId id="260" r:id="rId5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45C5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61" d="100"/>
          <a:sy n="61" d="100"/>
        </p:scale>
        <p:origin x="-16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printerSettings" Target="printerSettings/printerSettings1.bin"/><Relationship Id="rId58" Type="http://schemas.openxmlformats.org/officeDocument/2006/relationships/presProps" Target="presProps.xml"/><Relationship Id="rId59" Type="http://schemas.openxmlformats.org/officeDocument/2006/relationships/viewProps" Target="viewProp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theme" Target="theme/theme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t>3/20/11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t>3/20/11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t>3/20/11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t>3/20/11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t>3/20/11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t>3/20/11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t>3/20/11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t>3/20/11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t>3/20/11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t>3/20/11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t>3/20/11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45C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540453-1F3D-DC4B-91CA-FA028E3E8650}" type="datetimeFigureOut">
              <a:rPr lang="en-US" smtClean="0"/>
              <a:t>3/20/11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0E0E9-D859-EB44-9E34-A50F9F757F9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 </a:t>
            </a:r>
            <a:r>
              <a:rPr lang="en-US" sz="9600" dirty="0" err="1" smtClean="0"/>
              <a:t>x</a:t>
            </a:r>
            <a:r>
              <a:rPr lang="en-US" sz="9600" dirty="0" smtClean="0"/>
              <a:t> 2 = </a:t>
            </a:r>
            <a:endParaRPr lang="en-US" sz="9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 </a:t>
            </a:r>
            <a:r>
              <a:rPr lang="en-US" sz="9600" dirty="0" err="1" smtClean="0"/>
              <a:t>x</a:t>
            </a:r>
            <a:r>
              <a:rPr lang="en-US" sz="9600" dirty="0" smtClean="0"/>
              <a:t> 5= </a:t>
            </a:r>
            <a:endParaRPr lang="en-US" sz="9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 </a:t>
            </a:r>
            <a:r>
              <a:rPr lang="en-US" sz="9600" dirty="0" err="1" smtClean="0"/>
              <a:t>x</a:t>
            </a:r>
            <a:r>
              <a:rPr lang="en-US" sz="9600" dirty="0" smtClean="0"/>
              <a:t> 3 = </a:t>
            </a:r>
            <a:endParaRPr lang="en-US" sz="9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 </a:t>
            </a:r>
            <a:r>
              <a:rPr lang="en-US" sz="9600" dirty="0" err="1" smtClean="0"/>
              <a:t>x</a:t>
            </a:r>
            <a:r>
              <a:rPr lang="en-US" sz="9600" dirty="0" smtClean="0"/>
              <a:t> 4= </a:t>
            </a:r>
            <a:endParaRPr lang="en-US" sz="96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 </a:t>
            </a:r>
            <a:r>
              <a:rPr lang="en-US" sz="9600" dirty="0" err="1" smtClean="0"/>
              <a:t>x</a:t>
            </a:r>
            <a:r>
              <a:rPr lang="en-US" sz="9600" dirty="0" smtClean="0"/>
              <a:t> 6 = </a:t>
            </a:r>
            <a:endParaRPr lang="en-US" sz="96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 </a:t>
            </a:r>
            <a:r>
              <a:rPr lang="en-US" sz="9600" dirty="0" err="1" smtClean="0"/>
              <a:t>x</a:t>
            </a:r>
            <a:r>
              <a:rPr lang="en-US" sz="9600" dirty="0" smtClean="0"/>
              <a:t> 3 = </a:t>
            </a:r>
            <a:endParaRPr lang="en-US" sz="96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 </a:t>
            </a:r>
            <a:r>
              <a:rPr lang="en-US" sz="9600" dirty="0" err="1" smtClean="0"/>
              <a:t>x</a:t>
            </a:r>
            <a:r>
              <a:rPr lang="en-US" sz="9600" dirty="0" smtClean="0"/>
              <a:t> 8 = </a:t>
            </a:r>
            <a:endParaRPr lang="en-US" sz="96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 </a:t>
            </a:r>
            <a:r>
              <a:rPr lang="en-US" sz="9600" dirty="0" err="1" smtClean="0"/>
              <a:t>x</a:t>
            </a:r>
            <a:r>
              <a:rPr lang="en-US" sz="9600" dirty="0" smtClean="0"/>
              <a:t> 10 = </a:t>
            </a:r>
            <a:endParaRPr lang="en-US" sz="96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 </a:t>
            </a:r>
            <a:r>
              <a:rPr lang="en-US" sz="9600" dirty="0" err="1" smtClean="0"/>
              <a:t>x</a:t>
            </a:r>
            <a:r>
              <a:rPr lang="en-US" sz="9600" dirty="0" smtClean="0"/>
              <a:t> 7 = </a:t>
            </a:r>
            <a:endParaRPr lang="en-US" sz="96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 </a:t>
            </a:r>
            <a:r>
              <a:rPr lang="en-US" sz="9600" dirty="0" err="1" smtClean="0"/>
              <a:t>x</a:t>
            </a:r>
            <a:r>
              <a:rPr lang="en-US" sz="9600" dirty="0" smtClean="0"/>
              <a:t> 6= </a:t>
            </a:r>
            <a:endParaRPr lang="en-US" sz="96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 </a:t>
            </a:r>
            <a:r>
              <a:rPr lang="en-US" sz="9600" dirty="0" err="1" smtClean="0"/>
              <a:t>x</a:t>
            </a:r>
            <a:r>
              <a:rPr lang="en-US" sz="9600" dirty="0" smtClean="0"/>
              <a:t> 8 = </a:t>
            </a:r>
            <a:endParaRPr lang="en-US" sz="9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 </a:t>
            </a:r>
            <a:r>
              <a:rPr lang="en-US" sz="9600" dirty="0" err="1" smtClean="0"/>
              <a:t>x</a:t>
            </a:r>
            <a:r>
              <a:rPr lang="en-US" sz="9600" dirty="0" smtClean="0"/>
              <a:t> 4 = </a:t>
            </a:r>
            <a:endParaRPr lang="en-US" sz="9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 </a:t>
            </a:r>
            <a:r>
              <a:rPr lang="en-US" sz="9600" dirty="0" err="1" smtClean="0"/>
              <a:t>x</a:t>
            </a:r>
            <a:r>
              <a:rPr lang="en-US" sz="9600" dirty="0" smtClean="0"/>
              <a:t> 9 = </a:t>
            </a:r>
            <a:endParaRPr lang="en-US" sz="96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36 ÷ 4 = </a:t>
            </a:r>
            <a:endParaRPr lang="en-US" sz="96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28 ÷ 4 = </a:t>
            </a:r>
            <a:endParaRPr lang="en-US" sz="96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16 ÷ 4 = </a:t>
            </a:r>
            <a:endParaRPr lang="en-US" sz="96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24÷ 4 = </a:t>
            </a:r>
            <a:endParaRPr lang="en-US" sz="96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36 ÷ 4 = </a:t>
            </a:r>
            <a:endParaRPr lang="en-US" sz="96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20 ÷ 4 = </a:t>
            </a:r>
            <a:endParaRPr lang="en-US" sz="96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28 ÷ 4 = </a:t>
            </a:r>
            <a:endParaRPr lang="en-US" sz="96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24 ÷ 4 = </a:t>
            </a:r>
            <a:endParaRPr lang="en-US" sz="96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36 ÷ 4 = </a:t>
            </a:r>
            <a:endParaRPr lang="en-US" sz="9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 </a:t>
            </a:r>
            <a:r>
              <a:rPr lang="en-US" sz="9600" dirty="0" err="1" smtClean="0"/>
              <a:t>x</a:t>
            </a:r>
            <a:r>
              <a:rPr lang="en-US" sz="9600" dirty="0" smtClean="0"/>
              <a:t> 5 = </a:t>
            </a:r>
            <a:endParaRPr lang="en-US" sz="96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32 ÷ 4 = </a:t>
            </a:r>
            <a:endParaRPr lang="en-US" sz="96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36 ÷ 4 = </a:t>
            </a:r>
            <a:endParaRPr lang="en-US" sz="96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16÷ 4 = </a:t>
            </a:r>
            <a:endParaRPr lang="en-US" sz="96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/>
              <a:t>8</a:t>
            </a:r>
            <a:r>
              <a:rPr lang="en-US" sz="9600" dirty="0" smtClean="0"/>
              <a:t> ÷ 4 = </a:t>
            </a:r>
            <a:endParaRPr lang="en-US" sz="96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40 ÷ 4 = </a:t>
            </a:r>
            <a:endParaRPr lang="en-US" sz="96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24 ÷ 4 = </a:t>
            </a:r>
            <a:endParaRPr lang="en-US" sz="96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28 ÷ 4 = </a:t>
            </a:r>
            <a:endParaRPr lang="en-US" sz="960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12 ÷ 4 = </a:t>
            </a:r>
            <a:endParaRPr lang="en-US" sz="9600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/>
              <a:t>1</a:t>
            </a:r>
            <a:r>
              <a:rPr lang="en-US" sz="9600" dirty="0" smtClean="0"/>
              <a:t>6 ÷ 4 = </a:t>
            </a:r>
            <a:endParaRPr lang="en-US" sz="960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36 ÷ 4 = </a:t>
            </a:r>
            <a:endParaRPr lang="en-US" sz="9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 </a:t>
            </a:r>
            <a:r>
              <a:rPr lang="en-US" sz="9600" dirty="0" err="1" smtClean="0"/>
              <a:t>x</a:t>
            </a:r>
            <a:r>
              <a:rPr lang="en-US" sz="9600" dirty="0" smtClean="0"/>
              <a:t> 4 = </a:t>
            </a:r>
            <a:endParaRPr lang="en-US" sz="9600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28 ÷ 4 = </a:t>
            </a:r>
            <a:endParaRPr lang="en-US" sz="9600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24÷ 4 = </a:t>
            </a:r>
            <a:endParaRPr lang="en-US" sz="9600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/>
              <a:t>1</a:t>
            </a:r>
            <a:r>
              <a:rPr lang="en-US" sz="9600" dirty="0" smtClean="0"/>
              <a:t>6 ÷ 4 = </a:t>
            </a:r>
            <a:endParaRPr lang="en-US" sz="9600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20 ÷ 4 = </a:t>
            </a:r>
            <a:endParaRPr lang="en-US" sz="9600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16 ÷ 4 = </a:t>
            </a:r>
            <a:endParaRPr lang="en-US" sz="9600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12 ÷ 4 = </a:t>
            </a:r>
            <a:endParaRPr lang="en-US" sz="9600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/>
              <a:t>1</a:t>
            </a:r>
            <a:r>
              <a:rPr lang="en-US" sz="9600" dirty="0" smtClean="0"/>
              <a:t>6 ÷ 4 = </a:t>
            </a:r>
            <a:endParaRPr lang="en-US" sz="9600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24 ÷ 4 = </a:t>
            </a:r>
            <a:endParaRPr lang="en-US" sz="9600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44 ÷ 4 = </a:t>
            </a:r>
            <a:endParaRPr lang="en-US" sz="9600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48 ÷ 4 = </a:t>
            </a:r>
            <a:endParaRPr lang="en-US" sz="9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 </a:t>
            </a:r>
            <a:r>
              <a:rPr lang="en-US" sz="9600" dirty="0" err="1" smtClean="0"/>
              <a:t>x</a:t>
            </a:r>
            <a:r>
              <a:rPr lang="en-US" sz="9600" dirty="0" smtClean="0"/>
              <a:t> 6 = </a:t>
            </a:r>
            <a:endParaRPr lang="en-US" sz="9600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24 ÷ 4 = </a:t>
            </a:r>
            <a:endParaRPr lang="en-US" sz="9600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 </a:t>
            </a:r>
            <a:r>
              <a:rPr lang="en-US" sz="9600" dirty="0" err="1" smtClean="0"/>
              <a:t>x</a:t>
            </a:r>
            <a:r>
              <a:rPr lang="en-US" sz="9600" dirty="0" smtClean="0"/>
              <a:t> 8 = </a:t>
            </a:r>
            <a:endParaRPr lang="en-US" sz="9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 </a:t>
            </a:r>
            <a:r>
              <a:rPr lang="en-US" sz="9600" dirty="0" err="1" smtClean="0"/>
              <a:t>x</a:t>
            </a:r>
            <a:r>
              <a:rPr lang="en-US" sz="9600" dirty="0" smtClean="0"/>
              <a:t> 6 = </a:t>
            </a:r>
            <a:endParaRPr lang="en-US" sz="9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 </a:t>
            </a:r>
            <a:r>
              <a:rPr lang="en-US" sz="9600" dirty="0" err="1" smtClean="0"/>
              <a:t>x</a:t>
            </a:r>
            <a:r>
              <a:rPr lang="en-US" sz="9600" dirty="0" smtClean="0"/>
              <a:t> 4 = </a:t>
            </a:r>
            <a:endParaRPr lang="en-US" sz="9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4 </a:t>
            </a:r>
            <a:r>
              <a:rPr lang="en-US" sz="9600" dirty="0" err="1" smtClean="0"/>
              <a:t>x</a:t>
            </a:r>
            <a:r>
              <a:rPr lang="en-US" sz="9600" dirty="0" smtClean="0"/>
              <a:t> 8 = </a:t>
            </a:r>
            <a:endParaRPr lang="en-US" sz="9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200</Words>
  <Application>Microsoft Macintosh PowerPoint</Application>
  <PresentationFormat>On-screen Show (4:3)</PresentationFormat>
  <Paragraphs>50</Paragraphs>
  <Slides>55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56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District 2 - RMS Sean Terry</dc:creator>
  <cp:lastModifiedBy>District 2 - RMS Sean Terry</cp:lastModifiedBy>
  <cp:revision>5</cp:revision>
  <dcterms:created xsi:type="dcterms:W3CDTF">2011-03-20T23:25:22Z</dcterms:created>
  <dcterms:modified xsi:type="dcterms:W3CDTF">2011-03-20T23:44:02Z</dcterms:modified>
</cp:coreProperties>
</file>